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74" r:id="rId4"/>
    <p:sldId id="277" r:id="rId5"/>
    <p:sldId id="27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77" y="7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6A3748-466D-4FF8-8EAD-E2ED20BFE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B62FCAFC-C507-453D-B030-80B4B45A9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377" y="1168083"/>
            <a:ext cx="10256518" cy="5149589"/>
          </a:xfrm>
          <a:ln w="57150">
            <a:solidFill>
              <a:srgbClr val="0070C0"/>
            </a:solidFill>
          </a:ln>
        </p:spPr>
        <p:txBody>
          <a:bodyPr>
            <a:normAutofit lnSpcReduction="10000"/>
          </a:bodyPr>
          <a:lstStyle/>
          <a:p>
            <a:pPr>
              <a:lnSpc>
                <a:spcPct val="130000"/>
              </a:lnSpc>
            </a:pP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Les couleurs </a:t>
            </a:r>
            <a:r>
              <a:rPr lang="fr-FR" sz="40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ont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déteint.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Les enfants </a:t>
            </a:r>
            <a:r>
              <a:rPr lang="fr-FR" sz="40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ont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froid !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Les médecins </a:t>
            </a:r>
            <a:r>
              <a:rPr lang="fr-FR" sz="40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ont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-ils trouvé un remède ?</a:t>
            </a:r>
          </a:p>
          <a:p>
            <a:pPr>
              <a:lnSpc>
                <a:spcPct val="130000"/>
              </a:lnSpc>
            </a:pP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</a:t>
            </a:r>
            <a:r>
              <a:rPr lang="fr-FR" sz="40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nt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-ils tous une bouteille d’eau ?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Léa et Camille </a:t>
            </a:r>
            <a:r>
              <a:rPr lang="fr-FR" sz="40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ont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tellement faim.</a:t>
            </a:r>
          </a:p>
          <a:p>
            <a:pPr>
              <a:lnSpc>
                <a:spcPct val="130000"/>
              </a:lnSpc>
            </a:pP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Ont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-elles ouvert les portes ?</a:t>
            </a:r>
            <a:endParaRPr lang="fr-FR" sz="4000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FF91993-4AC0-4734-8448-6581872A59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A35220E-876C-4812-AF5D-277C778BA2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5ECA7724-3F48-41BB-ABB1-4FF1EF6379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377" y="1168083"/>
            <a:ext cx="10256518" cy="5149589"/>
          </a:xfrm>
          <a:ln w="57150">
            <a:solidFill>
              <a:srgbClr val="0070C0"/>
            </a:solidFill>
          </a:ln>
        </p:spPr>
        <p:txBody>
          <a:bodyPr>
            <a:normAutofit lnSpcReduction="10000"/>
          </a:bodyPr>
          <a:lstStyle/>
          <a:p>
            <a:pPr>
              <a:lnSpc>
                <a:spcPct val="130000"/>
              </a:lnSpc>
            </a:pPr>
            <a:r>
              <a:rPr lang="fr-FR" sz="4000" kern="50" dirty="0">
                <a:solidFill>
                  <a:srgbClr val="0070C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Les couleurs </a:t>
            </a:r>
            <a:r>
              <a:rPr lang="fr-FR" sz="4000" b="1" kern="50" dirty="0">
                <a:solidFill>
                  <a:srgbClr val="FF000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ont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4000" u="sng" kern="50" dirty="0">
                <a:solidFill>
                  <a:srgbClr val="FF000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déteint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solidFill>
                  <a:srgbClr val="0070C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Les enfants </a:t>
            </a:r>
            <a:r>
              <a:rPr lang="fr-FR" sz="4000" b="1" kern="50" dirty="0">
                <a:solidFill>
                  <a:srgbClr val="FF000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ont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froid !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solidFill>
                  <a:srgbClr val="0070C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Les médecins </a:t>
            </a:r>
            <a:r>
              <a:rPr lang="fr-FR" sz="4000" b="1" kern="50" dirty="0">
                <a:solidFill>
                  <a:srgbClr val="FF000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ont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-ils </a:t>
            </a:r>
            <a:r>
              <a:rPr lang="fr-FR" sz="4000" u="sng" kern="50" dirty="0">
                <a:solidFill>
                  <a:srgbClr val="FF000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trouvé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un remède ?</a:t>
            </a:r>
          </a:p>
          <a:p>
            <a:pPr>
              <a:lnSpc>
                <a:spcPct val="130000"/>
              </a:lnSpc>
            </a:pPr>
            <a:r>
              <a:rPr lang="fr-FR" sz="4000" b="1" kern="50" dirty="0">
                <a:solidFill>
                  <a:srgbClr val="FF0000"/>
                </a:solidFill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</a:t>
            </a:r>
            <a:r>
              <a:rPr lang="fr-FR" sz="4000" b="1" kern="50" dirty="0">
                <a:solidFill>
                  <a:srgbClr val="FF000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nt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-</a:t>
            </a:r>
            <a:r>
              <a:rPr lang="fr-FR" sz="4000" kern="50" dirty="0">
                <a:solidFill>
                  <a:srgbClr val="0070C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ils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tous une bouteille d’eau ?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solidFill>
                  <a:srgbClr val="0070C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Léa et Camille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4000" b="1" kern="50" dirty="0">
                <a:solidFill>
                  <a:srgbClr val="FF000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ont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tellement faim.</a:t>
            </a:r>
          </a:p>
          <a:p>
            <a:pPr>
              <a:lnSpc>
                <a:spcPct val="130000"/>
              </a:lnSpc>
            </a:pPr>
            <a:r>
              <a:rPr lang="fr-FR" sz="4000" b="1" kern="50" dirty="0">
                <a:solidFill>
                  <a:srgbClr val="FF0000"/>
                </a:solidFill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Ont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-</a:t>
            </a:r>
            <a:r>
              <a:rPr lang="fr-FR" sz="4000" kern="50" dirty="0">
                <a:solidFill>
                  <a:srgbClr val="0070C0"/>
                </a:solidFill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elles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4000" u="sng" kern="50" dirty="0">
                <a:solidFill>
                  <a:srgbClr val="FF0000"/>
                </a:solidFill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ouvert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les portes ?</a:t>
            </a:r>
            <a:endParaRPr lang="fr-FR" sz="4000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017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00A13F-1D7C-4D87-898E-CAE90C8AB9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2BE67F1-4EF7-4842-AB35-51BD58D876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2124FC7-7FE4-4ADB-A09A-D2FCE00151C6}"/>
              </a:ext>
            </a:extLst>
          </p:cNvPr>
          <p:cNvSpPr/>
          <p:nvPr/>
        </p:nvSpPr>
        <p:spPr>
          <a:xfrm>
            <a:off x="2177934" y="1532785"/>
            <a:ext cx="8195694" cy="426949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3499280-6A7D-4DA6-A197-43057A7C1BC8}"/>
              </a:ext>
            </a:extLst>
          </p:cNvPr>
          <p:cNvSpPr txBox="1"/>
          <p:nvPr/>
        </p:nvSpPr>
        <p:spPr>
          <a:xfrm>
            <a:off x="2726576" y="1901597"/>
            <a:ext cx="7555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 ONT </a:t>
            </a:r>
            <a:r>
              <a:rPr lang="fr-FR" sz="3200" dirty="0"/>
              <a:t>= </a:t>
            </a:r>
            <a:r>
              <a:rPr lang="fr-FR" sz="3200" dirty="0">
                <a:solidFill>
                  <a:srgbClr val="FF0000"/>
                </a:solidFill>
              </a:rPr>
              <a:t>verbe </a:t>
            </a:r>
            <a:r>
              <a:rPr lang="fr-FR" sz="3200" dirty="0"/>
              <a:t>ou auxiliaire </a:t>
            </a:r>
            <a:r>
              <a:rPr lang="fr-FR" sz="3200" u="sng" dirty="0">
                <a:solidFill>
                  <a:srgbClr val="FF0000"/>
                </a:solidFill>
              </a:rPr>
              <a:t>avoir</a:t>
            </a:r>
            <a:r>
              <a:rPr lang="fr-FR" sz="3200" dirty="0"/>
              <a:t> au présent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58AF21B-0D5C-4DF7-85E5-E6A25722E781}"/>
              </a:ext>
            </a:extLst>
          </p:cNvPr>
          <p:cNvSpPr txBox="1"/>
          <p:nvPr/>
        </p:nvSpPr>
        <p:spPr>
          <a:xfrm>
            <a:off x="3327587" y="3122119"/>
            <a:ext cx="58055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Ces femmes </a:t>
            </a:r>
            <a:r>
              <a:rPr lang="fr-FR" sz="3200" dirty="0">
                <a:solidFill>
                  <a:srgbClr val="FF0000"/>
                </a:solidFill>
              </a:rPr>
              <a:t>ont </a:t>
            </a:r>
            <a:r>
              <a:rPr lang="fr-FR" sz="3200" dirty="0"/>
              <a:t>de l’allure !</a:t>
            </a:r>
          </a:p>
          <a:p>
            <a:pPr algn="ctr"/>
            <a:endParaRPr lang="fr-FR" sz="3200" dirty="0"/>
          </a:p>
          <a:p>
            <a:pPr algn="ctr"/>
            <a:r>
              <a:rPr lang="fr-FR" sz="3200" dirty="0"/>
              <a:t>Ils </a:t>
            </a:r>
            <a:r>
              <a:rPr lang="fr-FR" sz="3200" dirty="0">
                <a:solidFill>
                  <a:srgbClr val="FF0000"/>
                </a:solidFill>
              </a:rPr>
              <a:t>ont </a:t>
            </a:r>
            <a:r>
              <a:rPr lang="fr-FR" sz="3200" u="sng" dirty="0"/>
              <a:t>participé</a:t>
            </a:r>
            <a:r>
              <a:rPr lang="fr-FR" sz="3200" dirty="0"/>
              <a:t> au dernier cross.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69FCEB0-49C9-4E63-9B21-5EBD6D51AAD7}"/>
              </a:ext>
            </a:extLst>
          </p:cNvPr>
          <p:cNvSpPr txBox="1"/>
          <p:nvPr/>
        </p:nvSpPr>
        <p:spPr>
          <a:xfrm>
            <a:off x="4335382" y="4923865"/>
            <a:ext cx="20349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participe passé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du verbe </a:t>
            </a: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participer</a:t>
            </a:r>
            <a:endParaRPr lang="fr-FR" i="1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10B1A7B-BDC6-4A5C-A275-385AC5D86CE7}"/>
              </a:ext>
            </a:extLst>
          </p:cNvPr>
          <p:cNvSpPr txBox="1"/>
          <p:nvPr/>
        </p:nvSpPr>
        <p:spPr>
          <a:xfrm>
            <a:off x="3691716" y="4600700"/>
            <a:ext cx="11531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auxiliaire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solidFill>
                  <a:srgbClr val="FF0000"/>
                </a:solidFill>
                <a:latin typeface="Calibri" panose="020F0502020204030204"/>
              </a:rPr>
              <a:t>AVOIR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990FDAAE-253A-49BA-ACF2-60C6D4FA000C}"/>
              </a:ext>
            </a:extLst>
          </p:cNvPr>
          <p:cNvCxnSpPr/>
          <p:nvPr/>
        </p:nvCxnSpPr>
        <p:spPr>
          <a:xfrm flipV="1">
            <a:off x="4286076" y="4497469"/>
            <a:ext cx="0" cy="19431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4AE0CE7E-A005-4C4C-A153-B3AD426C6092}"/>
              </a:ext>
            </a:extLst>
          </p:cNvPr>
          <p:cNvCxnSpPr>
            <a:stCxn id="12" idx="0"/>
          </p:cNvCxnSpPr>
          <p:nvPr/>
        </p:nvCxnSpPr>
        <p:spPr>
          <a:xfrm flipV="1">
            <a:off x="5352852" y="4600700"/>
            <a:ext cx="4008" cy="3231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" name="Image 15">
            <a:extLst>
              <a:ext uri="{FF2B5EF4-FFF2-40B4-BE49-F238E27FC236}">
                <a16:creationId xmlns:a16="http://schemas.microsoft.com/office/drawing/2014/main" id="{539393A8-6CD1-49E5-8454-DEB113B8F0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990" y="1757666"/>
            <a:ext cx="625283" cy="728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3E6AE41C-D2C4-4542-9AFE-47D7180D6D0F}"/>
              </a:ext>
            </a:extLst>
          </p:cNvPr>
          <p:cNvSpPr txBox="1">
            <a:spLocks/>
          </p:cNvSpPr>
          <p:nvPr/>
        </p:nvSpPr>
        <p:spPr>
          <a:xfrm>
            <a:off x="838200" y="1480366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743F966-251A-498A-8348-52C0E05B66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D9D4582-474E-4610-AAA0-436EF3449C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7972731A-75B7-4A86-BC56-49C46F222D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9443"/>
            <a:ext cx="10515600" cy="485959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Complète les phrases :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Elles __________________un beau match.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Ils ________________ dans la piscine.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Les enfants _________ peur des serpents.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Les animaux ________________ dans leur cage. </a:t>
            </a: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65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163</Words>
  <Application>Microsoft Office PowerPoint</Application>
  <PresentationFormat>Grand écran</PresentationFormat>
  <Paragraphs>36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Liberation Serif</vt:lpstr>
      <vt:lpstr>Thème Office</vt:lpstr>
      <vt:lpstr>Quelle est la règle ? </vt:lpstr>
      <vt:lpstr>Quelle est la règle ? </vt:lpstr>
      <vt:lpstr>Quelle est la règle ? </vt:lpstr>
      <vt:lpstr>La règle : </vt:lpstr>
      <vt:lpstr>Je m’entraine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Emilie Pinel</cp:lastModifiedBy>
  <cp:revision>20</cp:revision>
  <dcterms:created xsi:type="dcterms:W3CDTF">2021-07-17T07:25:24Z</dcterms:created>
  <dcterms:modified xsi:type="dcterms:W3CDTF">2022-02-15T14:10:15Z</dcterms:modified>
</cp:coreProperties>
</file>